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7" r:id="rId1"/>
    <p:sldMasterId id="2147483749" r:id="rId2"/>
    <p:sldMasterId id="2147483762" r:id="rId3"/>
    <p:sldMasterId id="2147483774" r:id="rId4"/>
  </p:sldMasterIdLst>
  <p:sldIdLst>
    <p:sldId id="256" r:id="rId5"/>
    <p:sldId id="261" r:id="rId6"/>
    <p:sldId id="260" r:id="rId7"/>
    <p:sldId id="265" r:id="rId8"/>
    <p:sldId id="264" r:id="rId9"/>
    <p:sldId id="262" r:id="rId10"/>
    <p:sldId id="26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9C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10" autoAdjust="0"/>
    <p:restoredTop sz="94891" autoAdjust="0"/>
  </p:normalViewPr>
  <p:slideViewPr>
    <p:cSldViewPr snapToGrid="0" snapToObjects="1">
      <p:cViewPr varScale="1">
        <p:scale>
          <a:sx n="87" d="100"/>
          <a:sy n="87" d="100"/>
        </p:scale>
        <p:origin x="178" y="6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thaly Famiglietti" userId="879cbf10-2551-427c-966e-695d6b31a5db" providerId="ADAL" clId="{D28D80FB-5D68-4934-889D-1B80F3D3DFCA}"/>
    <pc:docChg chg="custSel delSld modSld delMainMaster">
      <pc:chgData name="Nathaly Famiglietti" userId="879cbf10-2551-427c-966e-695d6b31a5db" providerId="ADAL" clId="{D28D80FB-5D68-4934-889D-1B80F3D3DFCA}" dt="2022-07-14T21:47:17.724" v="33" actId="113"/>
      <pc:docMkLst>
        <pc:docMk/>
      </pc:docMkLst>
      <pc:sldChg chg="del">
        <pc:chgData name="Nathaly Famiglietti" userId="879cbf10-2551-427c-966e-695d6b31a5db" providerId="ADAL" clId="{D28D80FB-5D68-4934-889D-1B80F3D3DFCA}" dt="2022-07-14T21:45:22.074" v="32" actId="47"/>
        <pc:sldMkLst>
          <pc:docMk/>
          <pc:sldMk cId="4291217896" sldId="257"/>
        </pc:sldMkLst>
      </pc:sldChg>
      <pc:sldChg chg="del">
        <pc:chgData name="Nathaly Famiglietti" userId="879cbf10-2551-427c-966e-695d6b31a5db" providerId="ADAL" clId="{D28D80FB-5D68-4934-889D-1B80F3D3DFCA}" dt="2022-07-14T21:45:22.074" v="32" actId="47"/>
        <pc:sldMkLst>
          <pc:docMk/>
          <pc:sldMk cId="839536136" sldId="258"/>
        </pc:sldMkLst>
      </pc:sldChg>
      <pc:sldChg chg="del">
        <pc:chgData name="Nathaly Famiglietti" userId="879cbf10-2551-427c-966e-695d6b31a5db" providerId="ADAL" clId="{D28D80FB-5D68-4934-889D-1B80F3D3DFCA}" dt="2022-07-14T21:45:22.074" v="32" actId="47"/>
        <pc:sldMkLst>
          <pc:docMk/>
          <pc:sldMk cId="2154803673" sldId="259"/>
        </pc:sldMkLst>
      </pc:sldChg>
      <pc:sldChg chg="modSp mod">
        <pc:chgData name="Nathaly Famiglietti" userId="879cbf10-2551-427c-966e-695d6b31a5db" providerId="ADAL" clId="{D28D80FB-5D68-4934-889D-1B80F3D3DFCA}" dt="2022-07-14T21:47:17.724" v="33" actId="113"/>
        <pc:sldMkLst>
          <pc:docMk/>
          <pc:sldMk cId="1831735604" sldId="261"/>
        </pc:sldMkLst>
        <pc:spChg chg="mod">
          <ac:chgData name="Nathaly Famiglietti" userId="879cbf10-2551-427c-966e-695d6b31a5db" providerId="ADAL" clId="{D28D80FB-5D68-4934-889D-1B80F3D3DFCA}" dt="2022-07-14T21:47:17.724" v="33" actId="113"/>
          <ac:spMkLst>
            <pc:docMk/>
            <pc:sldMk cId="1831735604" sldId="261"/>
            <ac:spMk id="6" creationId="{00000000-0000-0000-0000-000000000000}"/>
          </ac:spMkLst>
        </pc:spChg>
        <pc:spChg chg="mod">
          <ac:chgData name="Nathaly Famiglietti" userId="879cbf10-2551-427c-966e-695d6b31a5db" providerId="ADAL" clId="{D28D80FB-5D68-4934-889D-1B80F3D3DFCA}" dt="2022-07-14T21:45:12.488" v="31" actId="255"/>
          <ac:spMkLst>
            <pc:docMk/>
            <pc:sldMk cId="1831735604" sldId="261"/>
            <ac:spMk id="7" creationId="{00000000-0000-0000-0000-000000000000}"/>
          </ac:spMkLst>
        </pc:spChg>
      </pc:sldChg>
      <pc:sldMasterChg chg="del delSldLayout">
        <pc:chgData name="Nathaly Famiglietti" userId="879cbf10-2551-427c-966e-695d6b31a5db" providerId="ADAL" clId="{D28D80FB-5D68-4934-889D-1B80F3D3DFCA}" dt="2022-07-14T21:45:22.074" v="32" actId="47"/>
        <pc:sldMasterMkLst>
          <pc:docMk/>
          <pc:sldMasterMk cId="2557711237" sldId="2147483725"/>
        </pc:sldMasterMkLst>
        <pc:sldLayoutChg chg="del">
          <pc:chgData name="Nathaly Famiglietti" userId="879cbf10-2551-427c-966e-695d6b31a5db" providerId="ADAL" clId="{D28D80FB-5D68-4934-889D-1B80F3D3DFCA}" dt="2022-07-14T21:45:22.074" v="32" actId="47"/>
          <pc:sldLayoutMkLst>
            <pc:docMk/>
            <pc:sldMasterMk cId="2557711237" sldId="2147483725"/>
            <pc:sldLayoutMk cId="2702019936" sldId="2147483726"/>
          </pc:sldLayoutMkLst>
        </pc:sldLayoutChg>
        <pc:sldLayoutChg chg="del">
          <pc:chgData name="Nathaly Famiglietti" userId="879cbf10-2551-427c-966e-695d6b31a5db" providerId="ADAL" clId="{D28D80FB-5D68-4934-889D-1B80F3D3DFCA}" dt="2022-07-14T21:45:22.074" v="32" actId="47"/>
          <pc:sldLayoutMkLst>
            <pc:docMk/>
            <pc:sldMasterMk cId="2557711237" sldId="2147483725"/>
            <pc:sldLayoutMk cId="2275933374" sldId="2147483727"/>
          </pc:sldLayoutMkLst>
        </pc:sldLayoutChg>
        <pc:sldLayoutChg chg="del">
          <pc:chgData name="Nathaly Famiglietti" userId="879cbf10-2551-427c-966e-695d6b31a5db" providerId="ADAL" clId="{D28D80FB-5D68-4934-889D-1B80F3D3DFCA}" dt="2022-07-14T21:45:22.074" v="32" actId="47"/>
          <pc:sldLayoutMkLst>
            <pc:docMk/>
            <pc:sldMasterMk cId="2557711237" sldId="2147483725"/>
            <pc:sldLayoutMk cId="1798952600" sldId="2147483728"/>
          </pc:sldLayoutMkLst>
        </pc:sldLayoutChg>
        <pc:sldLayoutChg chg="del">
          <pc:chgData name="Nathaly Famiglietti" userId="879cbf10-2551-427c-966e-695d6b31a5db" providerId="ADAL" clId="{D28D80FB-5D68-4934-889D-1B80F3D3DFCA}" dt="2022-07-14T21:45:22.074" v="32" actId="47"/>
          <pc:sldLayoutMkLst>
            <pc:docMk/>
            <pc:sldMasterMk cId="2557711237" sldId="2147483725"/>
            <pc:sldLayoutMk cId="1034301619" sldId="2147483729"/>
          </pc:sldLayoutMkLst>
        </pc:sldLayoutChg>
        <pc:sldLayoutChg chg="del">
          <pc:chgData name="Nathaly Famiglietti" userId="879cbf10-2551-427c-966e-695d6b31a5db" providerId="ADAL" clId="{D28D80FB-5D68-4934-889D-1B80F3D3DFCA}" dt="2022-07-14T21:45:22.074" v="32" actId="47"/>
          <pc:sldLayoutMkLst>
            <pc:docMk/>
            <pc:sldMasterMk cId="2557711237" sldId="2147483725"/>
            <pc:sldLayoutMk cId="1417940929" sldId="2147483730"/>
          </pc:sldLayoutMkLst>
        </pc:sldLayoutChg>
        <pc:sldLayoutChg chg="del">
          <pc:chgData name="Nathaly Famiglietti" userId="879cbf10-2551-427c-966e-695d6b31a5db" providerId="ADAL" clId="{D28D80FB-5D68-4934-889D-1B80F3D3DFCA}" dt="2022-07-14T21:45:22.074" v="32" actId="47"/>
          <pc:sldLayoutMkLst>
            <pc:docMk/>
            <pc:sldMasterMk cId="2557711237" sldId="2147483725"/>
            <pc:sldLayoutMk cId="656067729" sldId="2147483731"/>
          </pc:sldLayoutMkLst>
        </pc:sldLayoutChg>
        <pc:sldLayoutChg chg="del">
          <pc:chgData name="Nathaly Famiglietti" userId="879cbf10-2551-427c-966e-695d6b31a5db" providerId="ADAL" clId="{D28D80FB-5D68-4934-889D-1B80F3D3DFCA}" dt="2022-07-14T21:45:22.074" v="32" actId="47"/>
          <pc:sldLayoutMkLst>
            <pc:docMk/>
            <pc:sldMasterMk cId="2557711237" sldId="2147483725"/>
            <pc:sldLayoutMk cId="1249128790" sldId="2147483732"/>
          </pc:sldLayoutMkLst>
        </pc:sldLayoutChg>
        <pc:sldLayoutChg chg="del">
          <pc:chgData name="Nathaly Famiglietti" userId="879cbf10-2551-427c-966e-695d6b31a5db" providerId="ADAL" clId="{D28D80FB-5D68-4934-889D-1B80F3D3DFCA}" dt="2022-07-14T21:45:22.074" v="32" actId="47"/>
          <pc:sldLayoutMkLst>
            <pc:docMk/>
            <pc:sldMasterMk cId="2557711237" sldId="2147483725"/>
            <pc:sldLayoutMk cId="2730116199" sldId="2147483733"/>
          </pc:sldLayoutMkLst>
        </pc:sldLayoutChg>
        <pc:sldLayoutChg chg="del">
          <pc:chgData name="Nathaly Famiglietti" userId="879cbf10-2551-427c-966e-695d6b31a5db" providerId="ADAL" clId="{D28D80FB-5D68-4934-889D-1B80F3D3DFCA}" dt="2022-07-14T21:45:22.074" v="32" actId="47"/>
          <pc:sldLayoutMkLst>
            <pc:docMk/>
            <pc:sldMasterMk cId="2557711237" sldId="2147483725"/>
            <pc:sldLayoutMk cId="506574558" sldId="2147483734"/>
          </pc:sldLayoutMkLst>
        </pc:sldLayoutChg>
        <pc:sldLayoutChg chg="del">
          <pc:chgData name="Nathaly Famiglietti" userId="879cbf10-2551-427c-966e-695d6b31a5db" providerId="ADAL" clId="{D28D80FB-5D68-4934-889D-1B80F3D3DFCA}" dt="2022-07-14T21:45:22.074" v="32" actId="47"/>
          <pc:sldLayoutMkLst>
            <pc:docMk/>
            <pc:sldMasterMk cId="2557711237" sldId="2147483725"/>
            <pc:sldLayoutMk cId="2949498235" sldId="2147483735"/>
          </pc:sldLayoutMkLst>
        </pc:sldLayoutChg>
        <pc:sldLayoutChg chg="del">
          <pc:chgData name="Nathaly Famiglietti" userId="879cbf10-2551-427c-966e-695d6b31a5db" providerId="ADAL" clId="{D28D80FB-5D68-4934-889D-1B80F3D3DFCA}" dt="2022-07-14T21:45:22.074" v="32" actId="47"/>
          <pc:sldLayoutMkLst>
            <pc:docMk/>
            <pc:sldMasterMk cId="2557711237" sldId="2147483725"/>
            <pc:sldLayoutMk cId="1427941222" sldId="2147483736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x-none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dirty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F2AFBBF-8C87-794F-8DA6-E3E00A120B16}" type="datetimeFigureOut">
              <a:rPr lang="en-US" smtClean="0"/>
              <a:pPr/>
              <a:t>7/18/2022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9081635-2D41-9541-A109-202B134504C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896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F2AFBBF-8C87-794F-8DA6-E3E00A120B16}" type="datetimeFigureOut">
              <a:rPr lang="en-US" smtClean="0"/>
              <a:pPr/>
              <a:t>7/18/2022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9081635-2D41-9541-A109-202B134504C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632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783048"/>
            <a:ext cx="2743200" cy="4343115"/>
          </a:xfrm>
        </p:spPr>
        <p:txBody>
          <a:bodyPr vert="eaVert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x-none" dirty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783048"/>
            <a:ext cx="8026400" cy="4343115"/>
          </a:xfrm>
        </p:spPr>
        <p:txBody>
          <a:bodyPr vert="eaVert"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F2AFBBF-8C87-794F-8DA6-E3E00A120B16}" type="datetimeFigureOut">
              <a:rPr lang="en-US" smtClean="0"/>
              <a:pPr/>
              <a:t>7/18/2022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9081635-2D41-9541-A109-202B134504C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6264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x-none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17316A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dirty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fld id="{AF2AFBBF-8C87-794F-8DA6-E3E00A120B16}" type="datetimeFigureOut">
              <a:rPr lang="en-US" smtClean="0"/>
              <a:pPr/>
              <a:t>7/18/2022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fld id="{89081635-2D41-9541-A109-202B134504C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80887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AFBBF-8C87-794F-8DA6-E3E00A120B16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81635-2D41-9541-A109-202B134504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6564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17316A"/>
                </a:solidFill>
              </a:defRPr>
            </a:lvl1pPr>
          </a:lstStyle>
          <a:p>
            <a:r>
              <a:rPr lang="x-none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17316A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fld id="{AF2AFBBF-8C87-794F-8DA6-E3E00A120B16}" type="datetimeFigureOut">
              <a:rPr lang="en-US" smtClean="0"/>
              <a:pPr/>
              <a:t>7/18/2022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fld id="{89081635-2D41-9541-A109-202B134504C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5290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fld id="{AF2AFBBF-8C87-794F-8DA6-E3E00A120B16}" type="datetimeFigureOut">
              <a:rPr lang="en-US" smtClean="0"/>
              <a:pPr/>
              <a:t>7/18/2022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fld id="{89081635-2D41-9541-A109-202B134504C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22569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AFBBF-8C87-794F-8DA6-E3E00A120B16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81635-2D41-9541-A109-202B134504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59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fld id="{AF2AFBBF-8C87-794F-8DA6-E3E00A120B16}" type="datetimeFigureOut">
              <a:rPr lang="en-US" smtClean="0"/>
              <a:pPr/>
              <a:t>7/18/2022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fld id="{89081635-2D41-9541-A109-202B134504C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10935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fld id="{AF2AFBBF-8C87-794F-8DA6-E3E00A120B16}" type="datetimeFigureOut">
              <a:rPr lang="en-US" smtClean="0"/>
              <a:pPr/>
              <a:t>7/18/2022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fld id="{89081635-2D41-9541-A109-202B134504C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80976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783048"/>
            <a:ext cx="6815667" cy="434311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783048"/>
            <a:ext cx="4011084" cy="43431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fld id="{AF2AFBBF-8C87-794F-8DA6-E3E00A120B16}" type="datetimeFigureOut">
              <a:rPr lang="en-US" smtClean="0"/>
              <a:pPr/>
              <a:t>7/18/2022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fld id="{89081635-2D41-9541-A109-202B134504C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951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AFBBF-8C87-794F-8DA6-E3E00A120B16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81635-2D41-9541-A109-202B134504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8419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rgbClr val="17316A"/>
                </a:solidFill>
              </a:defRPr>
            </a:lvl1pPr>
          </a:lstStyle>
          <a:p>
            <a:r>
              <a:rPr lang="x-none" dirty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1757393"/>
            <a:ext cx="7315200" cy="297018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x-none" dirty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fld id="{AF2AFBBF-8C87-794F-8DA6-E3E00A120B16}" type="datetimeFigureOut">
              <a:rPr lang="en-US" smtClean="0"/>
              <a:pPr/>
              <a:t>7/18/2022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fld id="{89081635-2D41-9541-A109-202B134504C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9453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fld id="{AF2AFBBF-8C87-794F-8DA6-E3E00A120B16}" type="datetimeFigureOut">
              <a:rPr lang="en-US" smtClean="0"/>
              <a:pPr/>
              <a:t>7/18/2022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fld id="{89081635-2D41-9541-A109-202B134504C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95347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783048"/>
            <a:ext cx="2743200" cy="4343115"/>
          </a:xfrm>
        </p:spPr>
        <p:txBody>
          <a:bodyPr vert="eaVert"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r>
              <a:rPr lang="x-none" dirty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783048"/>
            <a:ext cx="8026400" cy="4343115"/>
          </a:xfrm>
        </p:spPr>
        <p:txBody>
          <a:bodyPr vert="eaVert"/>
          <a:lstStyle/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fld id="{AF2AFBBF-8C87-794F-8DA6-E3E00A120B16}" type="datetimeFigureOut">
              <a:rPr lang="en-US" smtClean="0"/>
              <a:pPr/>
              <a:t>7/18/2022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fld id="{89081635-2D41-9541-A109-202B134504C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9665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AFBBF-8C87-794F-8DA6-E3E00A120B16}" type="datetimeFigureOut">
              <a:rPr lang="en-US" smtClean="0"/>
              <a:pPr/>
              <a:t>7/18/2022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81635-2D41-9541-A109-202B134504C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9561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4EA1E-8E01-774E-BDA4-B99F088592FA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5B6E2-E5A7-9D4E-A257-31C66CAED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1680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4EA1E-8E01-774E-BDA4-B99F088592FA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5B6E2-E5A7-9D4E-A257-31C66CAED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2359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4EA1E-8E01-774E-BDA4-B99F088592FA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5B6E2-E5A7-9D4E-A257-31C66CAED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1197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4EA1E-8E01-774E-BDA4-B99F088592FA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5B6E2-E5A7-9D4E-A257-31C66CAED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257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4EA1E-8E01-774E-BDA4-B99F088592FA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5B6E2-E5A7-9D4E-A257-31C66CAED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7255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4EA1E-8E01-774E-BDA4-B99F088592FA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5B6E2-E5A7-9D4E-A257-31C66CAED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483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FFFFFF"/>
                </a:solidFill>
              </a:defRPr>
            </a:lvl1pPr>
          </a:lstStyle>
          <a:p>
            <a:r>
              <a:rPr lang="x-none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F2AFBBF-8C87-794F-8DA6-E3E00A120B16}" type="datetimeFigureOut">
              <a:rPr lang="en-US" smtClean="0"/>
              <a:pPr/>
              <a:t>7/18/2022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9081635-2D41-9541-A109-202B134504C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672298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4EA1E-8E01-774E-BDA4-B99F088592FA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5B6E2-E5A7-9D4E-A257-31C66CAED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6357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4EA1E-8E01-774E-BDA4-B99F088592FA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5B6E2-E5A7-9D4E-A257-31C66CAED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15045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4EA1E-8E01-774E-BDA4-B99F088592FA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5B6E2-E5A7-9D4E-A257-31C66CAED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1307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4EA1E-8E01-774E-BDA4-B99F088592FA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5B6E2-E5A7-9D4E-A257-31C66CAED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720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4EA1E-8E01-774E-BDA4-B99F088592FA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5B6E2-E5A7-9D4E-A257-31C66CAED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7916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x-none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17316A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dirty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fld id="{AF2AFBBF-8C87-794F-8DA6-E3E00A120B16}" type="datetimeFigureOut">
              <a:rPr lang="en-US" smtClean="0"/>
              <a:pPr/>
              <a:t>7/18/2022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fld id="{89081635-2D41-9541-A109-202B134504C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65175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AFBBF-8C87-794F-8DA6-E3E00A120B16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81635-2D41-9541-A109-202B134504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9185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17316A"/>
                </a:solidFill>
              </a:defRPr>
            </a:lvl1pPr>
          </a:lstStyle>
          <a:p>
            <a:r>
              <a:rPr lang="x-none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17316A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fld id="{AF2AFBBF-8C87-794F-8DA6-E3E00A120B16}" type="datetimeFigureOut">
              <a:rPr lang="en-US" smtClean="0"/>
              <a:pPr/>
              <a:t>7/18/2022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fld id="{89081635-2D41-9541-A109-202B134504C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67833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fld id="{AF2AFBBF-8C87-794F-8DA6-E3E00A120B16}" type="datetimeFigureOut">
              <a:rPr lang="en-US" smtClean="0"/>
              <a:pPr/>
              <a:t>7/18/2022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fld id="{89081635-2D41-9541-A109-202B134504C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97051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AFBBF-8C87-794F-8DA6-E3E00A120B16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81635-2D41-9541-A109-202B134504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418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>
                <a:solidFill>
                  <a:srgbClr val="FFFFFF"/>
                </a:solidFill>
              </a:defRPr>
            </a:lvl1pPr>
            <a:lvl2pPr>
              <a:defRPr sz="2400">
                <a:solidFill>
                  <a:srgbClr val="FFFFFF"/>
                </a:solidFill>
              </a:defRPr>
            </a:lvl2pPr>
            <a:lvl3pPr>
              <a:defRPr sz="2000">
                <a:solidFill>
                  <a:srgbClr val="FFFFFF"/>
                </a:solidFill>
              </a:defRPr>
            </a:lvl3pPr>
            <a:lvl4pPr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>
                <a:solidFill>
                  <a:srgbClr val="FFFFFF"/>
                </a:solidFill>
              </a:defRPr>
            </a:lvl1pPr>
            <a:lvl2pPr>
              <a:defRPr sz="2400">
                <a:solidFill>
                  <a:srgbClr val="FFFFFF"/>
                </a:solidFill>
              </a:defRPr>
            </a:lvl2pPr>
            <a:lvl3pPr>
              <a:defRPr sz="2000">
                <a:solidFill>
                  <a:srgbClr val="FFFFFF"/>
                </a:solidFill>
              </a:defRPr>
            </a:lvl3pPr>
            <a:lvl4pPr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F2AFBBF-8C87-794F-8DA6-E3E00A120B16}" type="datetimeFigureOut">
              <a:rPr lang="en-US" smtClean="0"/>
              <a:pPr/>
              <a:t>7/18/2022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9081635-2D41-9541-A109-202B134504C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24410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fld id="{AF2AFBBF-8C87-794F-8DA6-E3E00A120B16}" type="datetimeFigureOut">
              <a:rPr lang="en-US" smtClean="0"/>
              <a:pPr/>
              <a:t>7/18/2022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fld id="{89081635-2D41-9541-A109-202B134504C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1938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fld id="{AF2AFBBF-8C87-794F-8DA6-E3E00A120B16}" type="datetimeFigureOut">
              <a:rPr lang="en-US" smtClean="0"/>
              <a:pPr/>
              <a:t>7/18/2022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fld id="{89081635-2D41-9541-A109-202B134504C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80397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783048"/>
            <a:ext cx="6815667" cy="434311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783048"/>
            <a:ext cx="4011084" cy="43431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fld id="{AF2AFBBF-8C87-794F-8DA6-E3E00A120B16}" type="datetimeFigureOut">
              <a:rPr lang="en-US" smtClean="0"/>
              <a:pPr/>
              <a:t>7/18/2022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fld id="{89081635-2D41-9541-A109-202B134504C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41823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rgbClr val="17316A"/>
                </a:solidFill>
              </a:defRPr>
            </a:lvl1pPr>
          </a:lstStyle>
          <a:p>
            <a:r>
              <a:rPr lang="x-none" dirty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1757393"/>
            <a:ext cx="7315200" cy="297018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x-none" dirty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fld id="{AF2AFBBF-8C87-794F-8DA6-E3E00A120B16}" type="datetimeFigureOut">
              <a:rPr lang="en-US" smtClean="0"/>
              <a:pPr/>
              <a:t>7/18/2022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fld id="{89081635-2D41-9541-A109-202B134504C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69796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fld id="{AF2AFBBF-8C87-794F-8DA6-E3E00A120B16}" type="datetimeFigureOut">
              <a:rPr lang="en-US" smtClean="0"/>
              <a:pPr/>
              <a:t>7/18/2022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fld id="{89081635-2D41-9541-A109-202B134504C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04538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783048"/>
            <a:ext cx="2743200" cy="4343115"/>
          </a:xfrm>
        </p:spPr>
        <p:txBody>
          <a:bodyPr vert="eaVert"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r>
              <a:rPr lang="x-none" dirty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783048"/>
            <a:ext cx="8026400" cy="4343115"/>
          </a:xfrm>
        </p:spPr>
        <p:txBody>
          <a:bodyPr vert="eaVert"/>
          <a:lstStyle/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fld id="{AF2AFBBF-8C87-794F-8DA6-E3E00A120B16}" type="datetimeFigureOut">
              <a:rPr lang="en-US" smtClean="0"/>
              <a:pPr/>
              <a:t>7/18/2022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7316A"/>
                </a:solidFill>
              </a:defRPr>
            </a:lvl1pPr>
          </a:lstStyle>
          <a:p>
            <a:fld id="{89081635-2D41-9541-A109-202B134504C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478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AFBBF-8C87-794F-8DA6-E3E00A120B16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81635-2D41-9541-A109-202B134504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420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F2AFBBF-8C87-794F-8DA6-E3E00A120B16}" type="datetimeFigureOut">
              <a:rPr lang="en-US" smtClean="0"/>
              <a:pPr/>
              <a:t>7/18/2022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9081635-2D41-9541-A109-202B134504C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578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F2AFBBF-8C87-794F-8DA6-E3E00A120B16}" type="datetimeFigureOut">
              <a:rPr lang="en-US" smtClean="0"/>
              <a:pPr/>
              <a:t>7/18/2022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9081635-2D41-9541-A109-202B134504C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827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x-none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783048"/>
            <a:ext cx="6815667" cy="4343115"/>
          </a:xfrm>
        </p:spPr>
        <p:txBody>
          <a:bodyPr/>
          <a:lstStyle>
            <a:lvl1pPr>
              <a:defRPr sz="3200">
                <a:solidFill>
                  <a:srgbClr val="FFFFFF"/>
                </a:solidFill>
              </a:defRPr>
            </a:lvl1pPr>
            <a:lvl2pPr>
              <a:defRPr sz="2800">
                <a:solidFill>
                  <a:srgbClr val="FFFFFF"/>
                </a:solidFill>
              </a:defRPr>
            </a:lvl2pPr>
            <a:lvl3pPr>
              <a:defRPr sz="2400">
                <a:solidFill>
                  <a:srgbClr val="FFFFFF"/>
                </a:solidFill>
              </a:defRPr>
            </a:lvl3pPr>
            <a:lvl4pPr>
              <a:defRPr sz="2000">
                <a:solidFill>
                  <a:srgbClr val="FFFFFF"/>
                </a:solidFill>
              </a:defRPr>
            </a:lvl4pPr>
            <a:lvl5pPr>
              <a:defRPr sz="2000">
                <a:solidFill>
                  <a:srgbClr val="FFFFFF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783048"/>
            <a:ext cx="4011084" cy="4343115"/>
          </a:xfrm>
        </p:spPr>
        <p:txBody>
          <a:bodyPr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F2AFBBF-8C87-794F-8DA6-E3E00A120B16}" type="datetimeFigureOut">
              <a:rPr lang="en-US" smtClean="0"/>
              <a:pPr/>
              <a:t>7/18/2022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9081635-2D41-9541-A109-202B134504C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84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x-none" dirty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1757393"/>
            <a:ext cx="7315200" cy="2970182"/>
          </a:xfrm>
        </p:spPr>
        <p:txBody>
          <a:bodyPr/>
          <a:lstStyle>
            <a:lvl1pPr marL="0" indent="0">
              <a:buNone/>
              <a:defRPr sz="3200">
                <a:solidFill>
                  <a:srgbClr val="FFFFFF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x-none" dirty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F2AFBBF-8C87-794F-8DA6-E3E00A120B16}" type="datetimeFigureOut">
              <a:rPr lang="en-US" smtClean="0"/>
              <a:pPr/>
              <a:t>7/18/2022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9081635-2D41-9541-A109-202B134504C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143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4.emf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image" Target="../media/image4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17316A"/>
            </a:gs>
            <a:gs pos="100000">
              <a:schemeClr val="bg2">
                <a:shade val="30000"/>
                <a:satMod val="200000"/>
              </a:schemeClr>
            </a:gs>
          </a:gsLst>
          <a:path path="rect">
            <a:fillToRect t="100000" r="100000"/>
          </a:path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38"/>
            <a:ext cx="914166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95877"/>
            <a:ext cx="10972800" cy="4330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AF2AFBBF-8C87-794F-8DA6-E3E00A120B16}" type="datetimeFigureOut">
              <a:rPr lang="en-US" smtClean="0"/>
              <a:pPr/>
              <a:t>7/18/2022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fld id="{89081635-2D41-9541-A109-202B134504C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 descr="SPE_logo_CMYK_Rev.eps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502"/>
          <a:stretch/>
        </p:blipFill>
        <p:spPr>
          <a:xfrm>
            <a:off x="415636" y="5858670"/>
            <a:ext cx="1479664" cy="579268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B9D2F6BB-E9E1-463A-9F93-02B7B7B8324C}"/>
              </a:ext>
            </a:extLst>
          </p:cNvPr>
          <p:cNvGrpSpPr/>
          <p:nvPr userDrawn="1"/>
        </p:nvGrpSpPr>
        <p:grpSpPr>
          <a:xfrm>
            <a:off x="10357658" y="-23823"/>
            <a:ext cx="1071811" cy="1254736"/>
            <a:chOff x="7649146" y="-23823"/>
            <a:chExt cx="922955" cy="1254736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6BD7D13-6F7E-432B-8D29-34BEA376FB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49146" y="-23823"/>
              <a:ext cx="922955" cy="1254736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CACA6DF-8C8D-47DE-8558-459B3EC066F4}"/>
                </a:ext>
              </a:extLst>
            </p:cNvPr>
            <p:cNvSpPr/>
            <p:nvPr userDrawn="1"/>
          </p:nvSpPr>
          <p:spPr>
            <a:xfrm>
              <a:off x="7649146" y="-23823"/>
              <a:ext cx="922955" cy="401391"/>
            </a:xfrm>
            <a:prstGeom prst="rect">
              <a:avLst/>
            </a:prstGeom>
            <a:solidFill>
              <a:srgbClr val="F79C1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3E7CD7F-AB5F-4304-8863-286DD46B3413}"/>
                </a:ext>
              </a:extLst>
            </p:cNvPr>
            <p:cNvSpPr/>
            <p:nvPr userDrawn="1"/>
          </p:nvSpPr>
          <p:spPr>
            <a:xfrm>
              <a:off x="7649146" y="411937"/>
              <a:ext cx="922955" cy="61740"/>
            </a:xfrm>
            <a:prstGeom prst="rect">
              <a:avLst/>
            </a:prstGeom>
            <a:solidFill>
              <a:srgbClr val="F79C1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</p:grpSp>
    </p:spTree>
    <p:extLst>
      <p:ext uri="{BB962C8B-B14F-4D97-AF65-F5344CB8AC3E}">
        <p14:creationId xmlns:p14="http://schemas.microsoft.com/office/powerpoint/2010/main" val="33511870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38"/>
            <a:ext cx="914166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95877"/>
            <a:ext cx="10972800" cy="4330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17316A"/>
                </a:solidFill>
              </a:defRPr>
            </a:lvl1pPr>
          </a:lstStyle>
          <a:p>
            <a:fld id="{AF2AFBBF-8C87-794F-8DA6-E3E00A120B16}" type="datetimeFigureOut">
              <a:rPr lang="en-US" smtClean="0"/>
              <a:pPr/>
              <a:t>7/18/2022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17316A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17316A"/>
                </a:solidFill>
              </a:defRPr>
            </a:lvl1pPr>
          </a:lstStyle>
          <a:p>
            <a:fld id="{89081635-2D41-9541-A109-202B134504C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469" y="-23823"/>
            <a:ext cx="1129998" cy="1254736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10299469" y="-23823"/>
            <a:ext cx="1130000" cy="401391"/>
          </a:xfrm>
          <a:prstGeom prst="rect">
            <a:avLst/>
          </a:prstGeom>
          <a:solidFill>
            <a:srgbClr val="F79C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Rectangle 10"/>
          <p:cNvSpPr/>
          <p:nvPr userDrawn="1"/>
        </p:nvSpPr>
        <p:spPr>
          <a:xfrm>
            <a:off x="10299469" y="411937"/>
            <a:ext cx="1130000" cy="61740"/>
          </a:xfrm>
          <a:prstGeom prst="rect">
            <a:avLst/>
          </a:prstGeom>
          <a:solidFill>
            <a:srgbClr val="F79C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8" name="Picture 17" descr="SPE_logo_CMYK.eps">
            <a:extLst>
              <a:ext uri="{FF2B5EF4-FFF2-40B4-BE49-F238E27FC236}">
                <a16:creationId xmlns:a16="http://schemas.microsoft.com/office/drawing/2014/main" id="{6A0F166D-A934-43DF-8C03-3E9A5E891A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049"/>
          <a:stretch/>
        </p:blipFill>
        <p:spPr>
          <a:xfrm>
            <a:off x="407322" y="5835535"/>
            <a:ext cx="1535703" cy="653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953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17316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17316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17316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17316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17316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84EA1E-8E01-774E-BDA4-B99F088592FA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45B6E2-E5A7-9D4E-A257-31C66CAED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97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17316A"/>
            </a:gs>
            <a:gs pos="100000">
              <a:schemeClr val="bg2">
                <a:shade val="30000"/>
                <a:satMod val="200000"/>
              </a:schemeClr>
            </a:gs>
          </a:gsLst>
          <a:path path="rect">
            <a:fillToRect t="100000" r="100000"/>
          </a:path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1593872"/>
            <a:ext cx="12192000" cy="526412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38"/>
            <a:ext cx="914166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95877"/>
            <a:ext cx="10972800" cy="4330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17316A"/>
                </a:solidFill>
              </a:defRPr>
            </a:lvl1pPr>
          </a:lstStyle>
          <a:p>
            <a:fld id="{AF2AFBBF-8C87-794F-8DA6-E3E00A120B16}" type="datetimeFigureOut">
              <a:rPr lang="en-US" smtClean="0"/>
              <a:pPr/>
              <a:t>7/18/2022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17316A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17316A"/>
                </a:solidFill>
              </a:defRPr>
            </a:lvl1pPr>
          </a:lstStyle>
          <a:p>
            <a:fld id="{89081635-2D41-9541-A109-202B134504CC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10357658" y="-23823"/>
            <a:ext cx="1071811" cy="1254736"/>
            <a:chOff x="7649146" y="-23823"/>
            <a:chExt cx="922955" cy="1254736"/>
          </a:xfrm>
        </p:grpSpPr>
        <p:pic>
          <p:nvPicPr>
            <p:cNvPr id="16" name="Picture 15"/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49146" y="-23823"/>
              <a:ext cx="922955" cy="1254736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 userDrawn="1"/>
          </p:nvSpPr>
          <p:spPr>
            <a:xfrm>
              <a:off x="7649146" y="-23823"/>
              <a:ext cx="922955" cy="401391"/>
            </a:xfrm>
            <a:prstGeom prst="rect">
              <a:avLst/>
            </a:prstGeom>
            <a:solidFill>
              <a:srgbClr val="F79C1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7649146" y="411937"/>
              <a:ext cx="922955" cy="61740"/>
            </a:xfrm>
            <a:prstGeom prst="rect">
              <a:avLst/>
            </a:prstGeom>
            <a:solidFill>
              <a:srgbClr val="F79C1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</p:grpSp>
      <p:pic>
        <p:nvPicPr>
          <p:cNvPr id="12" name="Picture 11" descr="SPE_logo_CMYK.eps"/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049"/>
          <a:stretch/>
        </p:blipFill>
        <p:spPr>
          <a:xfrm>
            <a:off x="407322" y="5835535"/>
            <a:ext cx="1535703" cy="653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75456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17316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17316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17316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17316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17316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6.xml"/><Relationship Id="rId4" Type="http://schemas.openxmlformats.org/officeDocument/2006/relationships/hyperlink" Target="mailto:lauren@illuceoinc.com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hyperlink" Target="mailto:brierleys01@bigpond.com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jp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Welcome!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The program will begin soon.</a:t>
            </a:r>
          </a:p>
          <a:p>
            <a:r>
              <a:rPr lang="en-US" dirty="0"/>
              <a:t> You will not hear audio until we begin.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858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6000" b="1" dirty="0"/>
              <a:t>Promoting a Culture of Belonging</a:t>
            </a:r>
            <a:r>
              <a:rPr lang="en-US" b="1" i="0" dirty="0">
                <a:solidFill>
                  <a:srgbClr val="433F3F"/>
                </a:solidFill>
                <a:effectLst/>
                <a:latin typeface="Open Sans" panose="020B0606030504020204" pitchFamily="34" charset="0"/>
              </a:rPr>
              <a:t/>
            </a:r>
            <a:br>
              <a:rPr lang="en-US" b="1" i="0" dirty="0">
                <a:solidFill>
                  <a:srgbClr val="433F3F"/>
                </a:solidFill>
                <a:effectLst/>
                <a:latin typeface="Open Sans" panose="020B0606030504020204" pitchFamily="34" charset="0"/>
              </a:rPr>
            </a:br>
            <a:r>
              <a:rPr lang="en-US" b="1" i="0" dirty="0">
                <a:solidFill>
                  <a:srgbClr val="433F3F"/>
                </a:solidFill>
                <a:effectLst/>
                <a:latin typeface="Open Sans" panose="020B0606030504020204" pitchFamily="34" charset="0"/>
              </a:rPr>
              <a:t/>
            </a:r>
            <a:br>
              <a:rPr lang="en-US" b="1" i="0" dirty="0">
                <a:solidFill>
                  <a:srgbClr val="433F3F"/>
                </a:solidFill>
                <a:effectLst/>
                <a:latin typeface="Open Sans" panose="020B0606030504020204" pitchFamily="34" charset="0"/>
              </a:rPr>
            </a:br>
            <a:endParaRPr lang="en-US" b="1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JoAnn Meyer</a:t>
            </a:r>
            <a:br>
              <a:rPr lang="en-US" sz="2800" dirty="0"/>
            </a:br>
            <a:r>
              <a:rPr lang="en-US" sz="2800" dirty="0"/>
              <a:t>Matthew Brierley</a:t>
            </a:r>
            <a:br>
              <a:rPr lang="en-US" sz="2800" dirty="0"/>
            </a:br>
            <a:r>
              <a:rPr lang="en-US" sz="2800" dirty="0"/>
              <a:t>Lauren Aguilar</a:t>
            </a:r>
          </a:p>
          <a:p>
            <a:endParaRPr lang="en-US" sz="2800" dirty="0"/>
          </a:p>
          <a:p>
            <a:r>
              <a:rPr lang="en-US" sz="2800" dirty="0"/>
              <a:t>July 18, 2022</a:t>
            </a:r>
          </a:p>
        </p:txBody>
      </p:sp>
    </p:spTree>
    <p:extLst>
      <p:ext uri="{BB962C8B-B14F-4D97-AF65-F5344CB8AC3E}">
        <p14:creationId xmlns:p14="http://schemas.microsoft.com/office/powerpoint/2010/main" val="1831735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oundation_White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671" y="3144319"/>
            <a:ext cx="3367147" cy="123821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649416" y="2096087"/>
            <a:ext cx="74418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F79C12"/>
                </a:solidFill>
              </a:rPr>
              <a:t>SPE Webinars are Sponsored by:</a:t>
            </a:r>
          </a:p>
        </p:txBody>
      </p:sp>
    </p:spTree>
    <p:extLst>
      <p:ext uri="{BB962C8B-B14F-4D97-AF65-F5344CB8AC3E}">
        <p14:creationId xmlns:p14="http://schemas.microsoft.com/office/powerpoint/2010/main" val="20199653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64;p14">
            <a:extLst>
              <a:ext uri="{FF2B5EF4-FFF2-40B4-BE49-F238E27FC236}">
                <a16:creationId xmlns:a16="http://schemas.microsoft.com/office/drawing/2014/main" id="{5D0A9479-EBF7-DFA7-D269-029D134FB84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25601" b="44269"/>
          <a:stretch/>
        </p:blipFill>
        <p:spPr>
          <a:xfrm>
            <a:off x="4225600" y="5694805"/>
            <a:ext cx="1965650" cy="58668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57;p14">
            <a:extLst>
              <a:ext uri="{FF2B5EF4-FFF2-40B4-BE49-F238E27FC236}">
                <a16:creationId xmlns:a16="http://schemas.microsoft.com/office/drawing/2014/main" id="{FC77056F-6292-ED81-FC80-DEDC370176DF}"/>
              </a:ext>
            </a:extLst>
          </p:cNvPr>
          <p:cNvSpPr txBox="1">
            <a:spLocks/>
          </p:cNvSpPr>
          <p:nvPr/>
        </p:nvSpPr>
        <p:spPr>
          <a:xfrm>
            <a:off x="101275" y="2895400"/>
            <a:ext cx="11360800" cy="1067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rmAutofit fontScale="3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17316A"/>
                </a:solidFill>
                <a:effectLst/>
                <a:uLnTx/>
                <a:uFillTx/>
                <a:latin typeface="Gill Sans"/>
                <a:ea typeface="Gill Sans"/>
                <a:cs typeface="Gill Sans"/>
                <a:sym typeface="Gill Sans"/>
              </a:rPr>
              <a:t>Thank you!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17316A"/>
                </a:solidFill>
                <a:effectLst/>
                <a:uLnTx/>
                <a:uFillTx/>
                <a:latin typeface="Gill Sans"/>
                <a:ea typeface="Gill Sans"/>
                <a:cs typeface="Gill Sans"/>
                <a:sym typeface="Gill Sans"/>
              </a:rPr>
              <a:t>Let’s connect.</a:t>
            </a:r>
          </a:p>
        </p:txBody>
      </p:sp>
      <p:sp>
        <p:nvSpPr>
          <p:cNvPr id="6" name="Google Shape;65;p14">
            <a:extLst>
              <a:ext uri="{FF2B5EF4-FFF2-40B4-BE49-F238E27FC236}">
                <a16:creationId xmlns:a16="http://schemas.microsoft.com/office/drawing/2014/main" id="{1C678308-D039-FA6B-FD28-0CD56CBD1499}"/>
              </a:ext>
            </a:extLst>
          </p:cNvPr>
          <p:cNvSpPr/>
          <p:nvPr/>
        </p:nvSpPr>
        <p:spPr>
          <a:xfrm>
            <a:off x="8790934" y="5317800"/>
            <a:ext cx="3237961" cy="1464995"/>
          </a:xfrm>
          <a:custGeom>
            <a:avLst/>
            <a:gdLst/>
            <a:ahLst/>
            <a:cxnLst/>
            <a:rect l="l" t="t" r="r" b="b"/>
            <a:pathLst>
              <a:path w="2744035" h="947195" extrusionOk="0">
                <a:moveTo>
                  <a:pt x="0" y="0"/>
                </a:moveTo>
                <a:lnTo>
                  <a:pt x="2744035" y="0"/>
                </a:lnTo>
                <a:lnTo>
                  <a:pt x="2744035" y="947195"/>
                </a:lnTo>
                <a:lnTo>
                  <a:pt x="0" y="947195"/>
                </a:lnTo>
                <a:close/>
              </a:path>
            </a:pathLst>
          </a:custGeom>
          <a:solidFill>
            <a:srgbClr val="45AFB6"/>
          </a:solidFill>
          <a:ln>
            <a:noFill/>
          </a:ln>
        </p:spPr>
      </p:sp>
      <p:pic>
        <p:nvPicPr>
          <p:cNvPr id="7" name="Google Shape;66;p14">
            <a:extLst>
              <a:ext uri="{FF2B5EF4-FFF2-40B4-BE49-F238E27FC236}">
                <a16:creationId xmlns:a16="http://schemas.microsoft.com/office/drawing/2014/main" id="{F1B335C3-585F-24DF-A39D-316804E8395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94939" y="5668472"/>
            <a:ext cx="806163" cy="80616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67;p14">
            <a:extLst>
              <a:ext uri="{FF2B5EF4-FFF2-40B4-BE49-F238E27FC236}">
                <a16:creationId xmlns:a16="http://schemas.microsoft.com/office/drawing/2014/main" id="{4ABDECDC-7C95-69A0-1918-D85FEFAA536B}"/>
              </a:ext>
            </a:extLst>
          </p:cNvPr>
          <p:cNvSpPr txBox="1"/>
          <p:nvPr/>
        </p:nvSpPr>
        <p:spPr>
          <a:xfrm>
            <a:off x="9877717" y="5694805"/>
            <a:ext cx="2052000" cy="826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3003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Tx/>
              <a:buNone/>
              <a:tabLst/>
              <a:defRPr/>
            </a:pPr>
            <a:r>
              <a:rPr kumimoji="0" lang="en" sz="1467" b="1" i="0" u="none" strike="noStrike" kern="1200" cap="none" spc="0" normalizeH="0" baseline="0" noProof="0" dirty="0">
                <a:ln>
                  <a:noFill/>
                </a:ln>
                <a:solidFill>
                  <a:srgbClr val="FDFBFB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D</a:t>
            </a:r>
            <a:r>
              <a:rPr kumimoji="0" lang="en" sz="1333" b="1" i="0" u="none" strike="noStrike" kern="1200" cap="none" spc="0" normalizeH="0" baseline="0" noProof="0" dirty="0">
                <a:ln>
                  <a:noFill/>
                </a:ln>
                <a:solidFill>
                  <a:srgbClr val="FDFBFB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RIVEN BY DATA GROUNDED  IN SCIENCE </a:t>
            </a:r>
            <a:endParaRPr kumimoji="0" sz="1333" b="1" i="0" u="none" strike="noStrike" kern="1200" cap="none" spc="0" normalizeH="0" baseline="0" noProof="0" dirty="0">
              <a:ln>
                <a:noFill/>
              </a:ln>
              <a:solidFill>
                <a:srgbClr val="FDFBFB"/>
              </a:solidFill>
              <a:effectLst/>
              <a:uLnTx/>
              <a:uFillTx/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defTabSz="457200" rtl="0" eaLnBrk="1" fontAlgn="auto" latinLnBrk="0" hangingPunct="1">
              <a:lnSpc>
                <a:spcPct val="13003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Tx/>
              <a:buNone/>
              <a:tabLst/>
              <a:defRPr/>
            </a:pPr>
            <a:r>
              <a:rPr kumimoji="0" lang="en" sz="1333" b="1" i="0" u="none" strike="noStrike" kern="1200" cap="none" spc="0" normalizeH="0" baseline="0" noProof="0" dirty="0">
                <a:ln>
                  <a:noFill/>
                </a:ln>
                <a:solidFill>
                  <a:srgbClr val="FDFBFB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DELIVERED WITH HEART</a:t>
            </a:r>
            <a:endParaRPr kumimoji="0" sz="133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58;p14">
            <a:extLst>
              <a:ext uri="{FF2B5EF4-FFF2-40B4-BE49-F238E27FC236}">
                <a16:creationId xmlns:a16="http://schemas.microsoft.com/office/drawing/2014/main" id="{8D1C6C7A-949B-3949-85E8-40C8AE69805A}"/>
              </a:ext>
            </a:extLst>
          </p:cNvPr>
          <p:cNvSpPr txBox="1"/>
          <p:nvPr/>
        </p:nvSpPr>
        <p:spPr>
          <a:xfrm>
            <a:off x="2248800" y="2056066"/>
            <a:ext cx="5856975" cy="4062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16A"/>
              </a:buClr>
              <a:buSzPts val="1100"/>
              <a:buFontTx/>
              <a:buNone/>
              <a:tabLst/>
              <a:defRPr/>
            </a:pPr>
            <a:r>
              <a:rPr kumimoji="0" lang="en" sz="4000" b="0" i="0" u="none" strike="noStrike" kern="1200" cap="none" spc="0" normalizeH="0" baseline="0" noProof="0" dirty="0">
                <a:ln>
                  <a:noFill/>
                </a:ln>
                <a:solidFill>
                  <a:srgbClr val="17316A"/>
                </a:solidFill>
                <a:effectLst/>
                <a:uLnTx/>
                <a:uFillTx/>
                <a:latin typeface="Gill Sans"/>
                <a:ea typeface="Gill Sans"/>
                <a:cs typeface="Gill Sans"/>
                <a:sym typeface="Gill Sans"/>
              </a:rPr>
              <a:t>Lauren Aguilar, PhD</a:t>
            </a:r>
            <a:endParaRPr kumimoji="0" sz="4000" b="0" i="0" u="none" strike="noStrike" kern="1200" cap="none" spc="0" normalizeH="0" baseline="0" noProof="0" dirty="0">
              <a:ln>
                <a:noFill/>
              </a:ln>
              <a:solidFill>
                <a:srgbClr val="17316A"/>
              </a:solidFill>
              <a:effectLst/>
              <a:uLnTx/>
              <a:uFillTx/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4000" b="0" i="0" u="none" strike="noStrike" kern="1200" cap="none" spc="0" normalizeH="0" baseline="0" noProof="0" dirty="0">
                <a:ln>
                  <a:noFill/>
                </a:ln>
                <a:solidFill>
                  <a:srgbClr val="17316A"/>
                </a:solidFill>
                <a:effectLst/>
                <a:uLnTx/>
                <a:uFillTx/>
                <a:latin typeface="Gill Sans"/>
                <a:ea typeface="Gill Sans"/>
                <a:cs typeface="Gill Sans"/>
                <a:sym typeface="Gill Sans"/>
              </a:rPr>
              <a:t>Founder + CEO | illuceo</a:t>
            </a:r>
            <a:endParaRPr kumimoji="0" sz="4000" b="0" i="0" u="none" strike="noStrike" kern="1200" cap="none" spc="0" normalizeH="0" baseline="0" noProof="0" dirty="0">
              <a:ln>
                <a:noFill/>
              </a:ln>
              <a:solidFill>
                <a:srgbClr val="17316A"/>
              </a:solidFill>
              <a:effectLst/>
              <a:uLnTx/>
              <a:uFillTx/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4000" b="0" i="0" u="sng" strike="noStrike" kern="1200" cap="none" spc="0" normalizeH="0" baseline="0" noProof="0" dirty="0">
                <a:ln>
                  <a:noFill/>
                </a:ln>
                <a:solidFill>
                  <a:srgbClr val="17316A"/>
                </a:solidFill>
                <a:effectLst/>
                <a:uLnTx/>
                <a:uFillTx/>
                <a:latin typeface="Gill Sans"/>
                <a:ea typeface="Gill Sans"/>
                <a:cs typeface="Gill Sans"/>
                <a:sym typeface="Gill Sans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lauren@illuceoinc.com</a:t>
            </a:r>
            <a:endParaRPr kumimoji="0" sz="4000" b="0" i="0" u="none" strike="noStrike" kern="1200" cap="none" spc="0" normalizeH="0" baseline="0" noProof="0" dirty="0">
              <a:ln>
                <a:noFill/>
              </a:ln>
              <a:solidFill>
                <a:srgbClr val="17316A"/>
              </a:solidFill>
              <a:effectLst/>
              <a:uLnTx/>
              <a:uFillTx/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4000" b="0" i="0" u="none" strike="noStrike" kern="1200" cap="none" spc="0" normalizeH="0" baseline="0" noProof="0" dirty="0">
                <a:ln>
                  <a:noFill/>
                </a:ln>
                <a:solidFill>
                  <a:srgbClr val="17316A"/>
                </a:solidFill>
                <a:effectLst/>
                <a:uLnTx/>
                <a:uFillTx/>
                <a:latin typeface="Gill Sans"/>
                <a:ea typeface="Gill Sans"/>
                <a:cs typeface="Gill Sans"/>
                <a:sym typeface="Gill Sans"/>
              </a:rPr>
              <a:t>@drlaurenaguilar</a:t>
            </a:r>
            <a:endParaRPr kumimoji="0" sz="4000" b="0" i="0" u="none" strike="noStrike" kern="1200" cap="none" spc="0" normalizeH="0" baseline="0" noProof="0" dirty="0">
              <a:ln>
                <a:noFill/>
              </a:ln>
              <a:solidFill>
                <a:srgbClr val="17316A"/>
              </a:solidFill>
              <a:effectLst/>
              <a:uLnTx/>
              <a:uFillTx/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4400" b="0" i="0" u="none" strike="noStrike" kern="1200" cap="none" spc="0" normalizeH="0" baseline="0" noProof="0" dirty="0">
              <a:ln>
                <a:noFill/>
              </a:ln>
              <a:solidFill>
                <a:srgbClr val="F4E8B8"/>
              </a:solidFill>
              <a:effectLst/>
              <a:uLnTx/>
              <a:uFillTx/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16A"/>
              </a:buClr>
              <a:buSzPts val="1100"/>
              <a:buFontTx/>
              <a:buNone/>
              <a:tabLst/>
              <a:defRPr/>
            </a:pPr>
            <a:endParaRPr kumimoji="0" sz="4400" b="0" i="0" u="none" strike="noStrike" kern="1200" cap="none" spc="0" normalizeH="0" baseline="0" noProof="0" dirty="0">
              <a:ln>
                <a:noFill/>
              </a:ln>
              <a:solidFill>
                <a:srgbClr val="F4E8B8"/>
              </a:solidFill>
              <a:effectLst/>
              <a:uLnTx/>
              <a:uFillTx/>
              <a:latin typeface="Gill Sans"/>
              <a:ea typeface="Gill Sans"/>
              <a:cs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325614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Matthew Brierley</a:t>
            </a: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C374B894-4615-3AB6-6E85-3B0D811B0B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812" y="1628757"/>
            <a:ext cx="2160107" cy="1185793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B2CDDDC-26E9-C587-2260-AF37C7C324EA}"/>
              </a:ext>
            </a:extLst>
          </p:cNvPr>
          <p:cNvSpPr txBox="1">
            <a:spLocks/>
          </p:cNvSpPr>
          <p:nvPr/>
        </p:nvSpPr>
        <p:spPr>
          <a:xfrm>
            <a:off x="3104321" y="1960339"/>
            <a:ext cx="3813313" cy="6690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17316A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17316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17316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17316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17316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1731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Senior Consultant</a:t>
            </a:r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9806AC90-8EF5-3761-8859-4E89C5C32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222" y="3207888"/>
            <a:ext cx="2578100" cy="97790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BAEE35F-CC55-8893-D59D-D83AE2A8CE62}"/>
              </a:ext>
            </a:extLst>
          </p:cNvPr>
          <p:cNvSpPr txBox="1">
            <a:spLocks/>
          </p:cNvSpPr>
          <p:nvPr/>
        </p:nvSpPr>
        <p:spPr>
          <a:xfrm>
            <a:off x="3104322" y="3429000"/>
            <a:ext cx="4046491" cy="669027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17316A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17316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17316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17316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17316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1731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Consultant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>
                <a:tab pos="347663" algn="l"/>
              </a:tabLst>
              <a:defRPr/>
            </a:pPr>
            <a:r>
              <a:rPr kumimoji="0" lang="en-AU" sz="4300" b="0" i="0" u="none" strike="noStrike" kern="1200" cap="none" spc="0" normalizeH="0" baseline="0" noProof="0" dirty="0">
                <a:ln>
                  <a:noFill/>
                </a:ln>
                <a:solidFill>
                  <a:srgbClr val="1731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Co-creating Inclusive Cultures: Engaging Men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17316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E8667F5C-8716-EDB5-3192-9FD3C72746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812" y="4579126"/>
            <a:ext cx="2158767" cy="670968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F02011B-6B84-DCD4-1FB7-BD1BAF083BFD}"/>
              </a:ext>
            </a:extLst>
          </p:cNvPr>
          <p:cNvSpPr txBox="1">
            <a:spLocks/>
          </p:cNvSpPr>
          <p:nvPr/>
        </p:nvSpPr>
        <p:spPr>
          <a:xfrm>
            <a:off x="3104321" y="4673805"/>
            <a:ext cx="5207472" cy="669027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17316A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17316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17316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17316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17316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1731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Board Member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>
                <a:tab pos="347663" algn="l"/>
              </a:tabLst>
              <a:defRPr/>
            </a:pPr>
            <a:r>
              <a:rPr kumimoji="0" lang="en-AU" sz="4300" b="0" i="0" u="none" strike="noStrike" kern="1200" cap="none" spc="0" normalizeH="0" baseline="0" noProof="0" dirty="0">
                <a:ln>
                  <a:noFill/>
                </a:ln>
                <a:solidFill>
                  <a:srgbClr val="1731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National Association of Women in Operations (Australia &amp; NZ)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17316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DF61B18-7B8E-2F79-6994-FD253F9400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30033" y="4107365"/>
            <a:ext cx="1527267" cy="2298801"/>
          </a:xfrm>
          <a:prstGeom prst="rect">
            <a:avLst/>
          </a:prstGeom>
        </p:spPr>
      </p:pic>
      <p:pic>
        <p:nvPicPr>
          <p:cNvPr id="16" name="Picture 15" descr="A person standing next to a sign&#10;&#10;Description automatically generated">
            <a:extLst>
              <a:ext uri="{FF2B5EF4-FFF2-40B4-BE49-F238E27FC236}">
                <a16:creationId xmlns:a16="http://schemas.microsoft.com/office/drawing/2014/main" id="{5B7AEC49-7C78-0111-6332-8DE71FE5A7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24886" y="1417638"/>
            <a:ext cx="1937562" cy="2583415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635C1AA-D60C-2C75-DA66-DC4C4677070A}"/>
              </a:ext>
            </a:extLst>
          </p:cNvPr>
          <p:cNvSpPr txBox="1">
            <a:spLocks/>
          </p:cNvSpPr>
          <p:nvPr/>
        </p:nvSpPr>
        <p:spPr>
          <a:xfrm>
            <a:off x="2237213" y="6030368"/>
            <a:ext cx="5780708" cy="3345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17316A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17316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17316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17316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17316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>
                <a:tab pos="347663" algn="l"/>
              </a:tabLst>
              <a:defRPr/>
            </a:pPr>
            <a:r>
              <a:rPr kumimoji="0" lang="en-AU" sz="1400" b="0" i="0" u="none" strike="noStrike" kern="1200" cap="none" spc="0" normalizeH="0" baseline="0" noProof="0" dirty="0">
                <a:ln>
                  <a:noFill/>
                </a:ln>
                <a:solidFill>
                  <a:srgbClr val="1731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Email: </a:t>
            </a:r>
            <a:r>
              <a:rPr kumimoji="0" lang="en-AU" sz="1400" b="0" i="0" u="none" strike="noStrike" kern="1200" cap="none" spc="0" normalizeH="0" baseline="0" noProof="0" dirty="0">
                <a:ln>
                  <a:noFill/>
                </a:ln>
                <a:solidFill>
                  <a:srgbClr val="17316A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7"/>
              </a:rPr>
              <a:t>brierleys01@bigpond.com</a:t>
            </a:r>
            <a:r>
              <a:rPr kumimoji="0" lang="en-AU" sz="1400" b="0" i="0" u="none" strike="noStrike" kern="1200" cap="none" spc="0" normalizeH="0" baseline="0" noProof="0" dirty="0">
                <a:ln>
                  <a:noFill/>
                </a:ln>
                <a:solidFill>
                  <a:srgbClr val="1731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Phone: 0061 417 927 158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17316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12889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1" y="274638"/>
            <a:ext cx="9141664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dirty="0"/>
              <a:t>JoAnn Meyer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EC013D-6FB3-D932-CD79-B7B2E132C2DF}"/>
              </a:ext>
            </a:extLst>
          </p:cNvPr>
          <p:cNvSpPr txBox="1"/>
          <p:nvPr/>
        </p:nvSpPr>
        <p:spPr>
          <a:xfrm>
            <a:off x="609600" y="1770679"/>
            <a:ext cx="571370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1731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Joann.meyer@previseconsulting.com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17316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17316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1731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Previseconsulting.com</a:t>
            </a:r>
          </a:p>
        </p:txBody>
      </p:sp>
      <p:pic>
        <p:nvPicPr>
          <p:cNvPr id="11" name="Picture 10" descr="Shape, logo, company name&#10;&#10;Description automatically generated">
            <a:extLst>
              <a:ext uri="{FF2B5EF4-FFF2-40B4-BE49-F238E27FC236}">
                <a16:creationId xmlns:a16="http://schemas.microsoft.com/office/drawing/2014/main" id="{A7F7633E-C780-D074-BAA9-9BEE42EC22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5471" y="2223020"/>
            <a:ext cx="7072089" cy="3998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329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Journey to “Belonging” ?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2DC458B-7996-F1E1-184B-B062A381F501}"/>
              </a:ext>
            </a:extLst>
          </p:cNvPr>
          <p:cNvGrpSpPr/>
          <p:nvPr/>
        </p:nvGrpSpPr>
        <p:grpSpPr>
          <a:xfrm>
            <a:off x="1317357" y="1950444"/>
            <a:ext cx="10185362" cy="3318978"/>
            <a:chOff x="1161914" y="1795463"/>
            <a:chExt cx="10418295" cy="3467913"/>
          </a:xfrm>
          <a:solidFill>
            <a:schemeClr val="bg2"/>
          </a:solidFill>
        </p:grpSpPr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00A1FF42-56FD-92B0-7732-9B1A236837C2}"/>
                </a:ext>
              </a:extLst>
            </p:cNvPr>
            <p:cNvSpPr/>
            <p:nvPr/>
          </p:nvSpPr>
          <p:spPr>
            <a:xfrm>
              <a:off x="1161914" y="1795463"/>
              <a:ext cx="3404671" cy="3467913"/>
            </a:xfrm>
            <a:custGeom>
              <a:avLst/>
              <a:gdLst>
                <a:gd name="connsiteX0" fmla="*/ 0 w 3404671"/>
                <a:gd name="connsiteY0" fmla="*/ 340467 h 3467913"/>
                <a:gd name="connsiteX1" fmla="*/ 340467 w 3404671"/>
                <a:gd name="connsiteY1" fmla="*/ 0 h 3467913"/>
                <a:gd name="connsiteX2" fmla="*/ 3064204 w 3404671"/>
                <a:gd name="connsiteY2" fmla="*/ 0 h 3467913"/>
                <a:gd name="connsiteX3" fmla="*/ 3404671 w 3404671"/>
                <a:gd name="connsiteY3" fmla="*/ 340467 h 3467913"/>
                <a:gd name="connsiteX4" fmla="*/ 3404671 w 3404671"/>
                <a:gd name="connsiteY4" fmla="*/ 3127446 h 3467913"/>
                <a:gd name="connsiteX5" fmla="*/ 3064204 w 3404671"/>
                <a:gd name="connsiteY5" fmla="*/ 3467913 h 3467913"/>
                <a:gd name="connsiteX6" fmla="*/ 340467 w 3404671"/>
                <a:gd name="connsiteY6" fmla="*/ 3467913 h 3467913"/>
                <a:gd name="connsiteX7" fmla="*/ 0 w 3404671"/>
                <a:gd name="connsiteY7" fmla="*/ 3127446 h 3467913"/>
                <a:gd name="connsiteX8" fmla="*/ 0 w 3404671"/>
                <a:gd name="connsiteY8" fmla="*/ 340467 h 3467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04671" h="3467913">
                  <a:moveTo>
                    <a:pt x="0" y="340467"/>
                  </a:moveTo>
                  <a:cubicBezTo>
                    <a:pt x="0" y="152432"/>
                    <a:pt x="152432" y="0"/>
                    <a:pt x="340467" y="0"/>
                  </a:cubicBezTo>
                  <a:lnTo>
                    <a:pt x="3064204" y="0"/>
                  </a:lnTo>
                  <a:cubicBezTo>
                    <a:pt x="3252239" y="0"/>
                    <a:pt x="3404671" y="152432"/>
                    <a:pt x="3404671" y="340467"/>
                  </a:cubicBezTo>
                  <a:lnTo>
                    <a:pt x="3404671" y="3127446"/>
                  </a:lnTo>
                  <a:cubicBezTo>
                    <a:pt x="3404671" y="3315481"/>
                    <a:pt x="3252239" y="3467913"/>
                    <a:pt x="3064204" y="3467913"/>
                  </a:cubicBezTo>
                  <a:lnTo>
                    <a:pt x="340467" y="3467913"/>
                  </a:lnTo>
                  <a:cubicBezTo>
                    <a:pt x="152432" y="3467913"/>
                    <a:pt x="0" y="3315481"/>
                    <a:pt x="0" y="3127446"/>
                  </a:cubicBezTo>
                  <a:lnTo>
                    <a:pt x="0" y="340467"/>
                  </a:lnTo>
                  <a:close/>
                </a:path>
              </a:pathLst>
            </a:cu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7584" tIns="1614749" rIns="227584" bIns="921167" numCol="1" spcCol="1270" anchor="ctr" anchorCtr="0">
              <a:noAutofit/>
            </a:bodyPr>
            <a:lstStyle/>
            <a:p>
              <a:pPr marL="0" marR="0" lvl="0" indent="0" algn="ctr" defTabSz="1422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17316A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1422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17316A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1422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17316A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Regulation</a:t>
              </a:r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8F6300CE-A7B4-25FB-A58F-043058AEEB46}"/>
                </a:ext>
              </a:extLst>
            </p:cNvPr>
            <p:cNvSpPr/>
            <p:nvPr/>
          </p:nvSpPr>
          <p:spPr>
            <a:xfrm>
              <a:off x="4668726" y="1795463"/>
              <a:ext cx="3404671" cy="3467913"/>
            </a:xfrm>
            <a:custGeom>
              <a:avLst/>
              <a:gdLst>
                <a:gd name="connsiteX0" fmla="*/ 0 w 3404671"/>
                <a:gd name="connsiteY0" fmla="*/ 340467 h 3467913"/>
                <a:gd name="connsiteX1" fmla="*/ 340467 w 3404671"/>
                <a:gd name="connsiteY1" fmla="*/ 0 h 3467913"/>
                <a:gd name="connsiteX2" fmla="*/ 3064204 w 3404671"/>
                <a:gd name="connsiteY2" fmla="*/ 0 h 3467913"/>
                <a:gd name="connsiteX3" fmla="*/ 3404671 w 3404671"/>
                <a:gd name="connsiteY3" fmla="*/ 340467 h 3467913"/>
                <a:gd name="connsiteX4" fmla="*/ 3404671 w 3404671"/>
                <a:gd name="connsiteY4" fmla="*/ 3127446 h 3467913"/>
                <a:gd name="connsiteX5" fmla="*/ 3064204 w 3404671"/>
                <a:gd name="connsiteY5" fmla="*/ 3467913 h 3467913"/>
                <a:gd name="connsiteX6" fmla="*/ 340467 w 3404671"/>
                <a:gd name="connsiteY6" fmla="*/ 3467913 h 3467913"/>
                <a:gd name="connsiteX7" fmla="*/ 0 w 3404671"/>
                <a:gd name="connsiteY7" fmla="*/ 3127446 h 3467913"/>
                <a:gd name="connsiteX8" fmla="*/ 0 w 3404671"/>
                <a:gd name="connsiteY8" fmla="*/ 340467 h 3467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04671" h="3467913">
                  <a:moveTo>
                    <a:pt x="0" y="340467"/>
                  </a:moveTo>
                  <a:cubicBezTo>
                    <a:pt x="0" y="152432"/>
                    <a:pt x="152432" y="0"/>
                    <a:pt x="340467" y="0"/>
                  </a:cubicBezTo>
                  <a:lnTo>
                    <a:pt x="3064204" y="0"/>
                  </a:lnTo>
                  <a:cubicBezTo>
                    <a:pt x="3252239" y="0"/>
                    <a:pt x="3404671" y="152432"/>
                    <a:pt x="3404671" y="340467"/>
                  </a:cubicBezTo>
                  <a:lnTo>
                    <a:pt x="3404671" y="3127446"/>
                  </a:lnTo>
                  <a:cubicBezTo>
                    <a:pt x="3404671" y="3315481"/>
                    <a:pt x="3252239" y="3467913"/>
                    <a:pt x="3064204" y="3467913"/>
                  </a:cubicBezTo>
                  <a:lnTo>
                    <a:pt x="340467" y="3467913"/>
                  </a:lnTo>
                  <a:cubicBezTo>
                    <a:pt x="152432" y="3467913"/>
                    <a:pt x="0" y="3315481"/>
                    <a:pt x="0" y="3127446"/>
                  </a:cubicBezTo>
                  <a:lnTo>
                    <a:pt x="0" y="340467"/>
                  </a:lnTo>
                  <a:close/>
                </a:path>
              </a:pathLst>
            </a:cu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7584" tIns="1614749" rIns="227584" bIns="921167" numCol="1" spcCol="1270" anchor="ctr" anchorCtr="0">
              <a:noAutofit/>
            </a:bodyPr>
            <a:lstStyle/>
            <a:p>
              <a:pPr marL="0" marR="0" lvl="0" indent="0" algn="ctr" defTabSz="1422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17316A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1422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17316A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1422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17316A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Policies &amp; Programs</a:t>
              </a:r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2537F66A-F8F6-0E84-32C3-FF4DB5BE44A1}"/>
                </a:ext>
              </a:extLst>
            </p:cNvPr>
            <p:cNvSpPr/>
            <p:nvPr/>
          </p:nvSpPr>
          <p:spPr>
            <a:xfrm>
              <a:off x="8175538" y="1795463"/>
              <a:ext cx="3404671" cy="3467913"/>
            </a:xfrm>
            <a:custGeom>
              <a:avLst/>
              <a:gdLst>
                <a:gd name="connsiteX0" fmla="*/ 0 w 3404671"/>
                <a:gd name="connsiteY0" fmla="*/ 340467 h 3467913"/>
                <a:gd name="connsiteX1" fmla="*/ 340467 w 3404671"/>
                <a:gd name="connsiteY1" fmla="*/ 0 h 3467913"/>
                <a:gd name="connsiteX2" fmla="*/ 3064204 w 3404671"/>
                <a:gd name="connsiteY2" fmla="*/ 0 h 3467913"/>
                <a:gd name="connsiteX3" fmla="*/ 3404671 w 3404671"/>
                <a:gd name="connsiteY3" fmla="*/ 340467 h 3467913"/>
                <a:gd name="connsiteX4" fmla="*/ 3404671 w 3404671"/>
                <a:gd name="connsiteY4" fmla="*/ 3127446 h 3467913"/>
                <a:gd name="connsiteX5" fmla="*/ 3064204 w 3404671"/>
                <a:gd name="connsiteY5" fmla="*/ 3467913 h 3467913"/>
                <a:gd name="connsiteX6" fmla="*/ 340467 w 3404671"/>
                <a:gd name="connsiteY6" fmla="*/ 3467913 h 3467913"/>
                <a:gd name="connsiteX7" fmla="*/ 0 w 3404671"/>
                <a:gd name="connsiteY7" fmla="*/ 3127446 h 3467913"/>
                <a:gd name="connsiteX8" fmla="*/ 0 w 3404671"/>
                <a:gd name="connsiteY8" fmla="*/ 340467 h 3467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04671" h="3467913">
                  <a:moveTo>
                    <a:pt x="0" y="340467"/>
                  </a:moveTo>
                  <a:cubicBezTo>
                    <a:pt x="0" y="152432"/>
                    <a:pt x="152432" y="0"/>
                    <a:pt x="340467" y="0"/>
                  </a:cubicBezTo>
                  <a:lnTo>
                    <a:pt x="3064204" y="0"/>
                  </a:lnTo>
                  <a:cubicBezTo>
                    <a:pt x="3252239" y="0"/>
                    <a:pt x="3404671" y="152432"/>
                    <a:pt x="3404671" y="340467"/>
                  </a:cubicBezTo>
                  <a:lnTo>
                    <a:pt x="3404671" y="3127446"/>
                  </a:lnTo>
                  <a:cubicBezTo>
                    <a:pt x="3404671" y="3315481"/>
                    <a:pt x="3252239" y="3467913"/>
                    <a:pt x="3064204" y="3467913"/>
                  </a:cubicBezTo>
                  <a:lnTo>
                    <a:pt x="340467" y="3467913"/>
                  </a:lnTo>
                  <a:cubicBezTo>
                    <a:pt x="152432" y="3467913"/>
                    <a:pt x="0" y="3315481"/>
                    <a:pt x="0" y="3127446"/>
                  </a:cubicBezTo>
                  <a:lnTo>
                    <a:pt x="0" y="340467"/>
                  </a:lnTo>
                  <a:close/>
                </a:path>
              </a:pathLst>
            </a:cu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7584" tIns="1614749" rIns="227584" bIns="921167" numCol="1" spcCol="1270" anchor="ctr" anchorCtr="0">
              <a:noAutofit/>
            </a:bodyPr>
            <a:lstStyle/>
            <a:p>
              <a:pPr marL="0" marR="0" lvl="0" indent="0" algn="ctr" defTabSz="1422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17316A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1422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17316A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1422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17316A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Impact</a:t>
              </a:r>
            </a:p>
          </p:txBody>
        </p:sp>
      </p:grpSp>
      <p:sp>
        <p:nvSpPr>
          <p:cNvPr id="11" name="Left-Right Arrow 10">
            <a:extLst>
              <a:ext uri="{FF2B5EF4-FFF2-40B4-BE49-F238E27FC236}">
                <a16:creationId xmlns:a16="http://schemas.microsoft.com/office/drawing/2014/main" id="{47D2D606-F8C9-3A27-FB3F-794ED88FCC72}"/>
              </a:ext>
            </a:extLst>
          </p:cNvPr>
          <p:cNvSpPr/>
          <p:nvPr/>
        </p:nvSpPr>
        <p:spPr>
          <a:xfrm>
            <a:off x="1270863" y="5341473"/>
            <a:ext cx="6911482" cy="520186"/>
          </a:xfrm>
          <a:prstGeom prst="leftRightArrow">
            <a:avLst/>
          </a:prstGeom>
          <a:solidFill>
            <a:schemeClr val="accent1"/>
          </a:solidFill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2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5FB37A9-455E-18B1-CD95-F6C3524518D3}"/>
              </a:ext>
            </a:extLst>
          </p:cNvPr>
          <p:cNvSpPr txBox="1"/>
          <p:nvPr/>
        </p:nvSpPr>
        <p:spPr>
          <a:xfrm>
            <a:off x="3981849" y="5401511"/>
            <a:ext cx="1489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731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Compliance 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4A38133B-BDF3-41CD-5CA3-6C00F88A79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2306" y="2393732"/>
            <a:ext cx="2389564" cy="1596817"/>
          </a:xfrm>
          <a:prstGeom prst="ellipse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D294C11-D1B6-5733-8F83-A30915ABFB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1359" y="2296751"/>
            <a:ext cx="1603036" cy="1790779"/>
          </a:xfrm>
          <a:prstGeom prst="ellipse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EFB48F4-8C90-2F9C-8E7A-FB75280E4D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8715" y="2322190"/>
            <a:ext cx="2705100" cy="17399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878530935"/>
      </p:ext>
    </p:extLst>
  </p:cSld>
  <p:clrMapOvr>
    <a:masterClrMapping/>
  </p:clrMapOvr>
</p:sld>
</file>

<file path=ppt/theme/theme1.xml><?xml version="1.0" encoding="utf-8"?>
<a:theme xmlns:a="http://schemas.openxmlformats.org/drawingml/2006/main" name="1_SPE Theme">
  <a:themeElements>
    <a:clrScheme name="SPE">
      <a:dk1>
        <a:srgbClr val="17316A"/>
      </a:dk1>
      <a:lt1>
        <a:sysClr val="window" lastClr="FFFFFF"/>
      </a:lt1>
      <a:dk2>
        <a:srgbClr val="17316A"/>
      </a:dk2>
      <a:lt2>
        <a:srgbClr val="FFFFFE"/>
      </a:lt2>
      <a:accent1>
        <a:srgbClr val="F0AB00"/>
      </a:accent1>
      <a:accent2>
        <a:srgbClr val="89C3E5"/>
      </a:accent2>
      <a:accent3>
        <a:srgbClr val="FCCF18"/>
      </a:accent3>
      <a:accent4>
        <a:srgbClr val="E66A3F"/>
      </a:accent4>
      <a:accent5>
        <a:srgbClr val="8EC02F"/>
      </a:accent5>
      <a:accent6>
        <a:srgbClr val="69A22E"/>
      </a:accent6>
      <a:hlink>
        <a:srgbClr val="F0AB00"/>
      </a:hlink>
      <a:folHlink>
        <a:srgbClr val="89C3E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SPE Theme">
  <a:themeElements>
    <a:clrScheme name="SPE">
      <a:dk1>
        <a:srgbClr val="17316A"/>
      </a:dk1>
      <a:lt1>
        <a:sysClr val="window" lastClr="FFFFFF"/>
      </a:lt1>
      <a:dk2>
        <a:srgbClr val="17316A"/>
      </a:dk2>
      <a:lt2>
        <a:srgbClr val="FFFFFE"/>
      </a:lt2>
      <a:accent1>
        <a:srgbClr val="F0AB00"/>
      </a:accent1>
      <a:accent2>
        <a:srgbClr val="89C3E5"/>
      </a:accent2>
      <a:accent3>
        <a:srgbClr val="FCCF18"/>
      </a:accent3>
      <a:accent4>
        <a:srgbClr val="E66A3F"/>
      </a:accent4>
      <a:accent5>
        <a:srgbClr val="8EC02F"/>
      </a:accent5>
      <a:accent6>
        <a:srgbClr val="69A22E"/>
      </a:accent6>
      <a:hlink>
        <a:srgbClr val="F0AB00"/>
      </a:hlink>
      <a:folHlink>
        <a:srgbClr val="89C3E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SPE Theme">
  <a:themeElements>
    <a:clrScheme name="SPE">
      <a:dk1>
        <a:srgbClr val="17316A"/>
      </a:dk1>
      <a:lt1>
        <a:sysClr val="window" lastClr="FFFFFF"/>
      </a:lt1>
      <a:dk2>
        <a:srgbClr val="17316A"/>
      </a:dk2>
      <a:lt2>
        <a:srgbClr val="FFFFFE"/>
      </a:lt2>
      <a:accent1>
        <a:srgbClr val="F0AB00"/>
      </a:accent1>
      <a:accent2>
        <a:srgbClr val="89C3E5"/>
      </a:accent2>
      <a:accent3>
        <a:srgbClr val="FCCF18"/>
      </a:accent3>
      <a:accent4>
        <a:srgbClr val="E66A3F"/>
      </a:accent4>
      <a:accent5>
        <a:srgbClr val="8EC02F"/>
      </a:accent5>
      <a:accent6>
        <a:srgbClr val="69A22E"/>
      </a:accent6>
      <a:hlink>
        <a:srgbClr val="F0AB00"/>
      </a:hlink>
      <a:folHlink>
        <a:srgbClr val="89C3E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SPE Theme.thmx</Template>
  <TotalTime>1634</TotalTime>
  <Words>123</Words>
  <Application>Microsoft Office PowerPoint</Application>
  <PresentationFormat>Widescreen</PresentationFormat>
  <Paragraphs>38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Calibri</vt:lpstr>
      <vt:lpstr>Gill Sans</vt:lpstr>
      <vt:lpstr>Open Sans</vt:lpstr>
      <vt:lpstr>1_SPE Theme</vt:lpstr>
      <vt:lpstr>2_SPE Theme</vt:lpstr>
      <vt:lpstr>Custom Design</vt:lpstr>
      <vt:lpstr>SPE Theme</vt:lpstr>
      <vt:lpstr>Welcome!</vt:lpstr>
      <vt:lpstr>Promoting a Culture of Belonging  </vt:lpstr>
      <vt:lpstr>PowerPoint Presentation</vt:lpstr>
      <vt:lpstr>PowerPoint Presentation</vt:lpstr>
      <vt:lpstr>Matthew Brierley</vt:lpstr>
      <vt:lpstr>JoAnn Meyer</vt:lpstr>
      <vt:lpstr>A Journey to “Belonging” 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Nathaly Famiglietti</dc:creator>
  <cp:lastModifiedBy>Jennifer Bocchieri</cp:lastModifiedBy>
  <cp:revision>31</cp:revision>
  <cp:lastPrinted>2015-06-18T14:29:30Z</cp:lastPrinted>
  <dcterms:created xsi:type="dcterms:W3CDTF">2015-01-26T22:45:43Z</dcterms:created>
  <dcterms:modified xsi:type="dcterms:W3CDTF">2022-07-18T16:28:12Z</dcterms:modified>
</cp:coreProperties>
</file>